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EGwfzIzjLFAXhPcKn66v0s2v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3ec2d853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3ec2d85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hyperlink" Target="https://www.perspektiven-studium.ch/" TargetMode="External"/><Relationship Id="rId5" Type="http://schemas.openxmlformats.org/officeDocument/2006/relationships/hyperlink" Target="https://www.perspektiven-studium.ch/" TargetMode="External"/><Relationship Id="rId6" Type="http://schemas.openxmlformats.org/officeDocument/2006/relationships/hyperlink" Target="https://www.fluechtlingshilfe.ch/" TargetMode="External"/><Relationship Id="rId7" Type="http://schemas.openxmlformats.org/officeDocument/2006/relationships/hyperlink" Target="https://www.unibas.ch/de/Aktuell/Ukraine.html" TargetMode="External"/><Relationship Id="rId8" Type="http://schemas.openxmlformats.org/officeDocument/2006/relationships/hyperlink" Target="https://www.unibas.ch/de/Studium/Bewerbung-Zulassung/Anmeldung/Bachelorstudium-mit-auslaendischem-Vorbildungsausweis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hyperlink" Target="mailto:info@offener-hoersaal.ch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9141" r="1969" t="0"/>
          <a:stretch/>
        </p:blipFill>
        <p:spPr>
          <a:xfrm>
            <a:off x="411337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type="ctrTitle"/>
          </p:nvPr>
        </p:nvSpPr>
        <p:spPr>
          <a:xfrm>
            <a:off x="7321377" y="3246480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200"/>
              <a:buFont typeface="Georgia"/>
              <a:buNone/>
            </a:pPr>
            <a:r>
              <a:rPr lang="de-DE" sz="32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Infoveranstaltung Flucht und Studium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8067397" y="5264350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None/>
            </a:pPr>
            <a:r>
              <a:rPr lang="de-DE" sz="20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20. April 2022</a:t>
            </a:r>
            <a:endParaRPr/>
          </a:p>
        </p:txBody>
      </p:sp>
      <p:cxnSp>
        <p:nvCxnSpPr>
          <p:cNvPr id="88" name="Google Shape;88;p1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C55A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Ein Bild, das Text enthält.&#10;&#10;Automatisch generierte Beschreibung" id="151" name="Google Shape;15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86" y="0"/>
            <a:ext cx="91026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Aber:</a:t>
            </a:r>
            <a:endParaRPr/>
          </a:p>
        </p:txBody>
      </p:sp>
      <p:pic>
        <p:nvPicPr>
          <p:cNvPr descr="Ein Bild, das Text enthält.&#10;&#10;Automatisch generierte Beschreibung" id="158" name="Google Shape;158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Text enthält.&#10;&#10;Automatisch generierte Beschreibung" id="159" name="Google Shape;15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1400175"/>
            <a:ext cx="111125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Fragen?</a:t>
            </a:r>
            <a:endParaRPr/>
          </a:p>
        </p:txBody>
      </p:sp>
      <p:pic>
        <p:nvPicPr>
          <p:cNvPr descr="Ein Bild, das Text enthält.&#10;&#10;Automatisch generierte Beschreibung" id="165" name="Google Shape;16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type="title"/>
          </p:nvPr>
        </p:nvSpPr>
        <p:spPr>
          <a:xfrm>
            <a:off x="980704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Schweizerisches Bildungssystem</a:t>
            </a:r>
            <a:endParaRPr/>
          </a:p>
        </p:txBody>
      </p:sp>
      <p:pic>
        <p:nvPicPr>
          <p:cNvPr descr="Ein Bild, das Text enthält.&#10;&#10;Automatisch generierte Beschreibung" id="171" name="Google Shape;17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in Bild, das Text enthält.&#10;&#10;Automatisch generierte Beschreibung" id="177" name="Google Shape;17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273" y="-1094754"/>
            <a:ext cx="8846127" cy="1251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3ec2d853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Vergleichbare Projekte</a:t>
            </a:r>
            <a:endParaRPr>
              <a:solidFill>
                <a:srgbClr val="C55A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" name="Google Shape;184;gf3ec2d8536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in Bild, das Text enthält.&#10;&#10;Automatisch generierte Beschreibung" id="185" name="Google Shape;185;gf3ec2d8536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500" cy="1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f3ec2d853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750" y="2080201"/>
            <a:ext cx="7000448" cy="384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f3ec2d8536_0_0"/>
          <p:cNvSpPr txBox="1"/>
          <p:nvPr/>
        </p:nvSpPr>
        <p:spPr>
          <a:xfrm>
            <a:off x="7726200" y="3412975"/>
            <a:ext cx="360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Georgia"/>
                <a:ea typeface="Georgia"/>
                <a:cs typeface="Georgia"/>
                <a:sym typeface="Georgia"/>
              </a:rPr>
              <a:t>https://www.perspektiven-studium.ch/hochschulprojekte-schweiz/#60ec05883ef81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980704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Universität Basel und Geflüchtete</a:t>
            </a:r>
            <a:endParaRPr/>
          </a:p>
        </p:txBody>
      </p:sp>
      <p:pic>
        <p:nvPicPr>
          <p:cNvPr descr="Ein Bild, das Text enthält.&#10;&#10;Automatisch generierte Beschreibung" id="193" name="Google Shape;19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Georgia"/>
              <a:buNone/>
            </a:pPr>
            <a:r>
              <a:rPr lang="de-DE" sz="40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Zulassung von geflüchteten Personen</a:t>
            </a:r>
            <a:endParaRPr/>
          </a:p>
        </p:txBody>
      </p:sp>
      <p:pic>
        <p:nvPicPr>
          <p:cNvPr descr="Ein Bild, das Text enthält.&#10;&#10;Automatisch generierte Beschreibung" id="199" name="Google Shape;19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 txBox="1"/>
          <p:nvPr/>
        </p:nvSpPr>
        <p:spPr>
          <a:xfrm>
            <a:off x="838200" y="1685925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 gelten die Bedingungen von</a:t>
            </a:r>
            <a:r>
              <a:rPr i="1"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swissuniversities</a:t>
            </a: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diese werden von einer universitätsübergreifenden Kommission regelmässig überprüft und angepasst.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Bei der Aufnahme von Geflüchteten gelten, wie bei anderen ausländischen Personen, die Bedingungen auf der “Länderliste“.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Beispielsweise:</a:t>
            </a:r>
            <a:endParaRPr/>
          </a:p>
        </p:txBody>
      </p:sp>
      <p:pic>
        <p:nvPicPr>
          <p:cNvPr id="201" name="Google Shape;2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225355"/>
            <a:ext cx="12192000" cy="58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99520"/>
            <a:ext cx="12192000" cy="646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Georgia"/>
              <a:buNone/>
            </a:pPr>
            <a:r>
              <a:rPr lang="de-DE" sz="40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Zulassung von geflüchteten Personen</a:t>
            </a:r>
            <a:endParaRPr/>
          </a:p>
        </p:txBody>
      </p:sp>
      <p:pic>
        <p:nvPicPr>
          <p:cNvPr descr="Ein Bild, das Text enthält.&#10;&#10;Automatisch generierte Beschreibung" id="208" name="Google Shape;208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7"/>
          <p:cNvSpPr txBox="1"/>
          <p:nvPr/>
        </p:nvSpPr>
        <p:spPr>
          <a:xfrm>
            <a:off x="838200" y="1685925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Vorgehen: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Betroffene melden sich beim Offenen Hörsaal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Erstabklärung durch das Studiensekretariat (gratis)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-&gt;Entscheidung ist verpflichtend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Übersetzung von Dokumenten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Anmeldung (mit Gebühr)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-&gt;Anmeldeschluss jeweils 30. April und 30. November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Start Studium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Wichtige Anlaufstellen</a:t>
            </a:r>
            <a:endParaRPr/>
          </a:p>
        </p:txBody>
      </p:sp>
      <p:pic>
        <p:nvPicPr>
          <p:cNvPr descr="Ein Bild, das Text enthält.&#10;&#10;Automatisch generierte Beschreibung" id="215" name="Google Shape;21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838200" y="1685925"/>
            <a:ext cx="4128053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Studienberatung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Student Services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Sozialberatung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Offener Hörsaal Basel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Programm</a:t>
            </a:r>
            <a:endParaRPr/>
          </a:p>
        </p:txBody>
      </p:sp>
      <p:pic>
        <p:nvPicPr>
          <p:cNvPr descr="Ein Bild, das Text enthält.&#10;&#10;Automatisch generierte Beschreibung" id="94" name="Google Shape;9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838200" y="1685925"/>
            <a:ext cx="685957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1.) Kurze Vorstellung: Offener Hörsaal Basel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2.) Schweizerisches Asylsystem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3.) Schweizerisches Bildungssystem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4.) Universität Basel und geflüchtete Studierende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5.) Hindernisse/ Probleme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6.) Fragen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C55A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Ein Bild, das Text enthält.&#10;&#10;Automatisch generierte Beschreibung" id="222" name="Google Shape;222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Text enthält.&#10;&#10;Automatisch generierte Beschreibung" id="223" name="Google Shape;2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229" y="0"/>
            <a:ext cx="7847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Anmeldung mit Schutzstatus S</a:t>
            </a:r>
            <a:endParaRPr/>
          </a:p>
        </p:txBody>
      </p:sp>
      <p:pic>
        <p:nvPicPr>
          <p:cNvPr descr="Ein Bild, das Text enthält.&#10;&#10;Automatisch generierte Beschreibung" id="229" name="Google Shape;22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 txBox="1"/>
          <p:nvPr/>
        </p:nvSpPr>
        <p:spPr>
          <a:xfrm>
            <a:off x="838199" y="1685925"/>
            <a:ext cx="10823369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Anlaufstelle: direkt Studiensekretariat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Anmeldeschluss für HS22: 30. April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Gaststudierende erhalten gratis Sprachkurse am Sprachenzentrum (evt. sind Sprachkurse für Gaststudierende (mit Status S) bereits vorher vorhanden)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Angebot von Offener Hörsaal: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-Buddyprogramm (mit SKUBA)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-Ausleihe von elektronischen Geräten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-anderweitige Unterstützung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Hindernisse/Probleme</a:t>
            </a:r>
            <a:endParaRPr/>
          </a:p>
        </p:txBody>
      </p:sp>
      <p:pic>
        <p:nvPicPr>
          <p:cNvPr descr="Ein Bild, das Text enthält.&#10;&#10;Automatisch generierte Beschreibung" id="236" name="Google Shape;23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838200" y="1685925"/>
            <a:ext cx="105156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Finanzierung!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Sozialberatung der Uni Basel-&gt; für Personen mit Schutzstatus S werden Stipendien ausbezahlt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 gibt Stipendien, welche auch für Personen mit Status B und F offen stehen. -&gt; Sozialberatung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Für Personen mit N-Status sind nicht Stipendienberechtigt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Schutzstatus S: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●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Für das Gaststudium ist eine Immatrikulation notwendig, d.h. Maturant:innen sind nicht zugelassen!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C55A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Ein Bild, das Text enthält.&#10;&#10;Automatisch generierte Beschreibung" id="243" name="Google Shape;24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 txBox="1"/>
          <p:nvPr/>
        </p:nvSpPr>
        <p:spPr>
          <a:xfrm>
            <a:off x="838200" y="1685925"/>
            <a:ext cx="1051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Text enthält.&#10;&#10;Automatisch generierte Beschreibung" id="245" name="Google Shape;24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9670" y="-157604"/>
            <a:ext cx="5071805" cy="7173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Hindernisse/Probleme</a:t>
            </a:r>
            <a:endParaRPr/>
          </a:p>
        </p:txBody>
      </p:sp>
      <p:pic>
        <p:nvPicPr>
          <p:cNvPr descr="Ein Bild, das Text enthält.&#10;&#10;Automatisch generierte Beschreibung" id="251" name="Google Shape;25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/>
        </p:nvSpPr>
        <p:spPr>
          <a:xfrm>
            <a:off x="838200" y="1685925"/>
            <a:ext cx="1051559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Strukturelle Probleme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Chancengerechtigkeit im Zugang zu höherer Bildung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Umdenken auf volkswirtschaftlichen Ebene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Problem der Dequalifizierung</a:t>
            </a:r>
            <a:endParaRPr/>
          </a:p>
          <a:p>
            <a:pPr indent="-336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Hindernisse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Finanzielle Hürden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Anerkennung ausländischer Vorbildungsausweise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Zugang zu Informationen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Hindernisse/Probleme</a:t>
            </a:r>
            <a:endParaRPr/>
          </a:p>
        </p:txBody>
      </p:sp>
      <p:pic>
        <p:nvPicPr>
          <p:cNvPr descr="Ein Bild, das Text enthält.&#10;&#10;Automatisch generierte Beschreibung" id="258" name="Google Shape;25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838200" y="1685925"/>
            <a:ext cx="10515599" cy="578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Lösungen auf Hochschulebene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Anpassung des Zulassungsverfahrens (z.B. Fachprüfung)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Erleichterter Zugang zu Informationen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Abbau von finanziellen Hürden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Unterstützung auf Vereinsebene</a:t>
            </a:r>
            <a:endParaRPr/>
          </a:p>
          <a:p>
            <a:pPr indent="-1778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Anerkennung des Offenen Hörsaals</a:t>
            </a:r>
            <a:endParaRPr/>
          </a:p>
          <a:p>
            <a:pPr indent="-1778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Unibas-Account und Studierendenausweis</a:t>
            </a:r>
            <a:endParaRPr/>
          </a:p>
          <a:p>
            <a:pPr indent="-1778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Virtuelle Kreditpunkte</a:t>
            </a:r>
            <a:endParaRPr/>
          </a:p>
          <a:p>
            <a:pPr indent="-1778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Langfristige Finanzierung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Fragen?</a:t>
            </a:r>
            <a:endParaRPr/>
          </a:p>
        </p:txBody>
      </p:sp>
      <p:pic>
        <p:nvPicPr>
          <p:cNvPr descr="Ein Bild, das Text enthält.&#10;&#10;Automatisch generierte Beschreibung" id="265" name="Google Shape;26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Hilfreiche Webseiten</a:t>
            </a:r>
            <a:endParaRPr/>
          </a:p>
        </p:txBody>
      </p:sp>
      <p:pic>
        <p:nvPicPr>
          <p:cNvPr descr="Ein Bild, das Text enthält.&#10;&#10;Automatisch generierte Beschreibung" id="271" name="Google Shape;27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6"/>
          <p:cNvSpPr txBox="1"/>
          <p:nvPr/>
        </p:nvSpPr>
        <p:spPr>
          <a:xfrm>
            <a:off x="838200" y="1685925"/>
            <a:ext cx="10515600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https://www.offener-hoersaal.ch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https://www.perspektiven-studium.ch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https://www.fluechtlingshilfe.ch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https://www.unibas.ch/de/Aktuell/Ukraine.html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https://www.unibas.ch/de/Studium/Bewerbung-Zulassung/Anmeldung/Bachelorstudium-mit-auslaendischem-Vorbildungsausweis.html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Offener Hörsaal Basel</a:t>
            </a:r>
            <a:endParaRPr/>
          </a:p>
        </p:txBody>
      </p:sp>
      <p:pic>
        <p:nvPicPr>
          <p:cNvPr descr="Ein Bild, das Text enthält.&#10;&#10;Automatisch generierte Beschreibung" id="101" name="Google Shape;10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Person, draußen, Personen, Gruppe enthält.&#10;&#10;Automatisch generierte Beschreibung"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652" y="2184734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Gebäude, Person, draußen, Gruppe enthält.&#10;&#10;Automatisch generierte Beschreibung" id="103" name="Google Shape;1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3571" y="2202070"/>
            <a:ext cx="5122777" cy="3411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Angebot</a:t>
            </a:r>
            <a:endParaRPr/>
          </a:p>
        </p:txBody>
      </p:sp>
      <p:pic>
        <p:nvPicPr>
          <p:cNvPr descr="Ein Bild, das Text enthält.&#10;&#10;Automatisch generierte Beschreibung" id="109" name="Google Shape;10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838200" y="1685925"/>
            <a:ext cx="10752117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a) Schnupperprogramm: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 Lehrveranstaltungen an der Universität Basel als Hörer*in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 Sprachkurs am Sprachenzentrum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Mentoringprogramm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Rahmenprogramm für sozialen Austausch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b) Unterstützung reguläres Studium: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Chancenabklärung in Zusammenarbeit mit dem Studiensekretariat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Unterstützung im Anmeldeprozess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Hilfestellung bei der Finanzierung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Informationen zu alternativen Bildungswegen in Zusammenarbeit mit der Studienberatung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Mitmachen</a:t>
            </a:r>
            <a:endParaRPr/>
          </a:p>
        </p:txBody>
      </p:sp>
      <p:pic>
        <p:nvPicPr>
          <p:cNvPr descr="Ein Bild, das Text enthält.&#10;&#10;Automatisch generierte Beschreibung" id="116" name="Google Shape;11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838200" y="1685925"/>
            <a:ext cx="9856521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Du möchtest Teil davon sein? Es gibt mehrere Möglichkeiten: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Buddy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Vorstandsmitglied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Gönner:in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Mitglied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Melde dich bei uns über: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info@offener-hoersaal.ch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Instagram: offenerhoersaalbasel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Georgia"/>
              <a:buNone/>
            </a:pPr>
            <a:r>
              <a:rPr lang="de-D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Schweizerisches Asylsystem</a:t>
            </a:r>
            <a:endParaRPr/>
          </a:p>
        </p:txBody>
      </p:sp>
      <p:pic>
        <p:nvPicPr>
          <p:cNvPr descr="Ein Bild, das Text enthält.&#10;&#10;Automatisch generierte Beschreibung" id="123" name="Google Shape;12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in Bild, das Text enthält.&#10;&#10;Automatisch generierte Beschreibung" id="129" name="Google Shape;12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0675" y="365125"/>
            <a:ext cx="7279575" cy="589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in Bild, das Text enthält.&#10;&#10;Automatisch generierte Beschreibung" id="136" name="Google Shape;13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5700" y="0"/>
            <a:ext cx="4800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in Bild, das Text enthält.&#10;&#10;Automatisch generierte Beschreibung" id="143" name="Google Shape;14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0400" y="365125"/>
            <a:ext cx="2641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2023" y="0"/>
            <a:ext cx="96924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9059411" y="2690336"/>
            <a:ext cx="313258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Ausweis 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Ausweis B (Flüchtling)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Ausweis F (Flüchtling)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Ausweis F (Ausländer_in)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Abgewiesen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NEU: Ausweis 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2022-04-14T15:36:41Z</dcterms:created>
  <dc:creator>Judit Pechr</dc:creator>
</cp:coreProperties>
</file>